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5" r:id="rId7"/>
    <p:sldId id="266" r:id="rId8"/>
    <p:sldId id="279" r:id="rId9"/>
    <p:sldId id="261" r:id="rId10"/>
    <p:sldId id="262" r:id="rId11"/>
    <p:sldId id="260" r:id="rId12"/>
    <p:sldId id="271" r:id="rId13"/>
    <p:sldId id="267" r:id="rId14"/>
    <p:sldId id="268" r:id="rId15"/>
    <p:sldId id="277" r:id="rId16"/>
    <p:sldId id="269" r:id="rId17"/>
    <p:sldId id="270" r:id="rId18"/>
    <p:sldId id="273" r:id="rId19"/>
    <p:sldId id="264" r:id="rId20"/>
    <p:sldId id="280" r:id="rId21"/>
    <p:sldId id="275" r:id="rId22"/>
    <p:sldId id="276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74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EE98-2C1E-4BEE-862A-782602326E8F}" type="datetimeFigureOut">
              <a:rPr lang="pl-PL" smtClean="0"/>
              <a:pPr/>
              <a:t>2020-05-05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3949-BBB2-40AB-A491-B0EFC7500C4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8000" b="1" dirty="0" smtClean="0">
                <a:latin typeface="Gabriola" pitchFamily="82" charset="0"/>
              </a:rPr>
              <a:t>Moja rodzina</a:t>
            </a:r>
            <a:endParaRPr lang="pl-PL" sz="8000" b="1" dirty="0">
              <a:latin typeface="Gabriola" pitchFamily="82" charset="0"/>
            </a:endParaRPr>
          </a:p>
        </p:txBody>
      </p:sp>
      <p:pic>
        <p:nvPicPr>
          <p:cNvPr id="1030" name="Picture 6" descr="Festyn Rodzinny - Szkoła Podstawowa nr 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715020" cy="4381515"/>
          </a:xfrm>
          <a:prstGeom prst="rect">
            <a:avLst/>
          </a:prstGeom>
          <a:noFill/>
        </p:spPr>
      </p:pic>
      <p:pic>
        <p:nvPicPr>
          <p:cNvPr id="23554" name="Picture 2" descr="Tła fotograficzne na wymiar, dopasuj dla siebie - ViewPro s.c."/>
          <p:cNvPicPr>
            <a:picLocks noChangeAspect="1" noChangeArrowheads="1"/>
          </p:cNvPicPr>
          <p:nvPr/>
        </p:nvPicPr>
        <p:blipFill>
          <a:blip r:embed="rId3" cstate="print"/>
          <a:srcRect l="62501"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</p:spPr>
      </p:pic>
      <p:pic>
        <p:nvPicPr>
          <p:cNvPr id="5" name="Picture 2" descr="Tła fotograficzne na wymiar, dopasuj dla siebie - ViewPro s.c."/>
          <p:cNvPicPr>
            <a:picLocks noChangeAspect="1" noChangeArrowheads="1"/>
          </p:cNvPicPr>
          <p:nvPr/>
        </p:nvPicPr>
        <p:blipFill>
          <a:blip r:embed="rId3" cstate="print"/>
          <a:srcRect l="62501"/>
          <a:stretch>
            <a:fillRect/>
          </a:stretch>
        </p:blipFill>
        <p:spPr bwMode="auto">
          <a:xfrm>
            <a:off x="0" y="0"/>
            <a:ext cx="13572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pl-PL" b="1" dirty="0" smtClean="0"/>
              <a:t>BRAT</a:t>
            </a:r>
            <a:endParaRPr lang="pl-PL" b="1" dirty="0"/>
          </a:p>
        </p:txBody>
      </p:sp>
      <p:pic>
        <p:nvPicPr>
          <p:cNvPr id="15362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0"/>
            <a:ext cx="4219575" cy="5667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Rodzeństwo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Ro</a:t>
            </a:r>
            <a:r>
              <a:rPr lang="pl-PL" dirty="0" smtClean="0"/>
              <a:t> – </a:t>
            </a:r>
            <a:r>
              <a:rPr lang="pl-PL" dirty="0" err="1" smtClean="0"/>
              <a:t>dzeń</a:t>
            </a:r>
            <a:r>
              <a:rPr lang="pl-PL" dirty="0" smtClean="0"/>
              <a:t> - </a:t>
            </a:r>
            <a:r>
              <a:rPr lang="pl-PL" dirty="0" err="1" smtClean="0"/>
              <a:t>stwo</a:t>
            </a:r>
            <a:endParaRPr lang="pl-PL" dirty="0"/>
          </a:p>
        </p:txBody>
      </p:sp>
      <p:pic>
        <p:nvPicPr>
          <p:cNvPr id="4" name="Picture 2" descr="Naklejka Chłopiec z plecakami • Pixers® - Żyjemy by zmienia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14290"/>
            <a:ext cx="4219575" cy="5667344"/>
          </a:xfrm>
          <a:prstGeom prst="rect">
            <a:avLst/>
          </a:prstGeom>
          <a:noFill/>
        </p:spPr>
      </p:pic>
      <p:pic>
        <p:nvPicPr>
          <p:cNvPr id="1433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85728"/>
            <a:ext cx="3662365" cy="550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NIEMOWLĘ</a:t>
            </a:r>
            <a:br>
              <a:rPr lang="pl-PL" b="1" dirty="0" smtClean="0"/>
            </a:br>
            <a:r>
              <a:rPr lang="pl-PL" dirty="0" smtClean="0"/>
              <a:t>N IE – MO - WLĘ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4" name="Picture 2" descr="Cartoon character, crawling little baby boy | Premium Vect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7298"/>
            <a:ext cx="5962650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BABCIA</a:t>
            </a:r>
            <a:br>
              <a:rPr lang="pl-PL" b="1" dirty="0" smtClean="0"/>
            </a:br>
            <a:r>
              <a:rPr lang="pl-PL" dirty="0" smtClean="0"/>
              <a:t>BAB - CIA</a:t>
            </a:r>
            <a:endParaRPr lang="pl-PL" dirty="0"/>
          </a:p>
        </p:txBody>
      </p:sp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90" b="7389"/>
          <a:stretch>
            <a:fillRect/>
          </a:stretch>
        </p:blipFill>
        <p:spPr bwMode="auto">
          <a:xfrm>
            <a:off x="3357554" y="0"/>
            <a:ext cx="3643338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DZIADEK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DZIA - DEK</a:t>
            </a:r>
            <a:endParaRPr lang="pl-PL" dirty="0"/>
          </a:p>
        </p:txBody>
      </p:sp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619" b="7389"/>
          <a:stretch>
            <a:fillRect/>
          </a:stretch>
        </p:blipFill>
        <p:spPr bwMode="auto">
          <a:xfrm>
            <a:off x="1714480" y="0"/>
            <a:ext cx="3929090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 Dziadkowie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Dziad – ko - wie</a:t>
            </a:r>
            <a:endParaRPr lang="pl-PL" dirty="0"/>
          </a:p>
        </p:txBody>
      </p:sp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89"/>
          <a:stretch>
            <a:fillRect/>
          </a:stretch>
        </p:blipFill>
        <p:spPr bwMode="auto">
          <a:xfrm>
            <a:off x="1785918" y="0"/>
            <a:ext cx="6000792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606" y="55078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CIOCIA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CIO - CIA</a:t>
            </a:r>
            <a:endParaRPr lang="pl-PL" dirty="0"/>
          </a:p>
        </p:txBody>
      </p:sp>
      <p:pic>
        <p:nvPicPr>
          <p:cNvPr id="9218" name="Picture 2" descr="Cooking Mom Clipart - Cartoon Mom, Cliparts &amp; Cartoons - Jing.f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0"/>
            <a:ext cx="4368843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smtClean="0"/>
              <a:t>WUJEK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WU </a:t>
            </a:r>
            <a:r>
              <a:rPr lang="pl-PL" smtClean="0"/>
              <a:t>- </a:t>
            </a:r>
            <a:r>
              <a:rPr lang="pl-PL" smtClean="0"/>
              <a:t>JEK</a:t>
            </a:r>
            <a:endParaRPr lang="pl-PL" dirty="0"/>
          </a:p>
        </p:txBody>
      </p:sp>
      <p:pic>
        <p:nvPicPr>
          <p:cNvPr id="819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2928926" y="-571528"/>
            <a:ext cx="342902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KUZYN            KUZYNKA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KU - ZYN         KU – ZYN- KA</a:t>
            </a:r>
            <a:endParaRPr lang="pl-PL" dirty="0"/>
          </a:p>
        </p:txBody>
      </p:sp>
      <p:pic>
        <p:nvPicPr>
          <p:cNvPr id="7170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0"/>
            <a:ext cx="596265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zczęśliwa Duża Rodzina Na Plaży. Rodzina Na Wakacjach, Chodzeni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357430"/>
            <a:ext cx="1143008" cy="1039098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714480" y="150017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Rodzina jest najważniejsza!</a:t>
            </a:r>
            <a:endParaRPr lang="pl-PL" sz="4000" b="1" dirty="0"/>
          </a:p>
        </p:txBody>
      </p:sp>
      <p:pic>
        <p:nvPicPr>
          <p:cNvPr id="5123" name="Picture 3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976312" cy="887556"/>
          </a:xfrm>
          <a:prstGeom prst="rect">
            <a:avLst/>
          </a:prstGeom>
          <a:noFill/>
        </p:spPr>
      </p:pic>
      <p:pic>
        <p:nvPicPr>
          <p:cNvPr id="5124" name="Picture 4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428868"/>
            <a:ext cx="1257309" cy="1143008"/>
          </a:xfrm>
          <a:prstGeom prst="rect">
            <a:avLst/>
          </a:prstGeom>
          <a:noFill/>
        </p:spPr>
      </p:pic>
      <p:pic>
        <p:nvPicPr>
          <p:cNvPr id="5125" name="Picture 5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785794"/>
            <a:ext cx="904874" cy="822613"/>
          </a:xfrm>
          <a:prstGeom prst="rect">
            <a:avLst/>
          </a:prstGeom>
          <a:noFill/>
        </p:spPr>
      </p:pic>
      <p:pic>
        <p:nvPicPr>
          <p:cNvPr id="5126" name="Picture 6" descr="C:\Users\Admin\AppData\Local\Microsoft\Windows\INetCache\IE\Z3SMWSYB\220px-Love_Heart_SVG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1285884" cy="116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Rodzina – grupa osób powiązanych ze sobą poprzez pokrewieństwo lub wspólne zamieszkiwanie.</a:t>
            </a:r>
            <a:endParaRPr lang="pl-PL" dirty="0"/>
          </a:p>
        </p:txBody>
      </p:sp>
      <p:pic>
        <p:nvPicPr>
          <p:cNvPr id="16386" name="Picture 2" descr="Rodzina Dzieci Obrazy clipart | Obrazy premium w wysokiej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2514618" cy="2286016"/>
          </a:xfrm>
          <a:prstGeom prst="rect">
            <a:avLst/>
          </a:prstGeom>
          <a:noFill/>
        </p:spPr>
      </p:pic>
      <p:pic>
        <p:nvPicPr>
          <p:cNvPr id="16388" name="Picture 4" descr="RODZINY WSPIERAJĄCE - Gminny Ośrodek Pomocy Społeczn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253" y="2928934"/>
            <a:ext cx="4463369" cy="360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Group funny happy family cartoon | Premium 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5962650" cy="60722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pl-PL" b="1" dirty="0" smtClean="0"/>
              <a:t>Wymień członków swojej rodziny</a:t>
            </a:r>
            <a:endParaRPr lang="pl-PL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4" descr="RODZINY WSPIERAJĄCE - Gminny Ośrodek Pomocy Społecz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Łącznik prosty 4"/>
          <p:cNvCxnSpPr/>
          <p:nvPr/>
        </p:nvCxnSpPr>
        <p:spPr>
          <a:xfrm rot="5400000">
            <a:off x="-1357330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rot="5400000">
            <a:off x="2000256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3714768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5400000">
            <a:off x="357182" y="3429000"/>
            <a:ext cx="6858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l.png"/>
          <p:cNvPicPr>
            <a:picLocks noChangeAspect="1" noChangeArrowheads="1"/>
          </p:cNvPicPr>
          <p:nvPr/>
        </p:nvPicPr>
        <p:blipFill>
          <a:blip r:embed="rId2" cstate="print"/>
          <a:srcRect l="1823" r="14843" b="2809"/>
          <a:stretch>
            <a:fillRect/>
          </a:stretch>
        </p:blipFill>
        <p:spPr bwMode="auto">
          <a:xfrm>
            <a:off x="1214414" y="285728"/>
            <a:ext cx="6929486" cy="6243733"/>
          </a:xfrm>
          <a:prstGeom prst="rect">
            <a:avLst/>
          </a:prstGeom>
          <a:noFill/>
        </p:spPr>
      </p:pic>
      <p:pic>
        <p:nvPicPr>
          <p:cNvPr id="22530" name="Picture 2" descr="Mała Dziewczynka Z Plecak Kreskówką Ilustracja Wektor - Ilustracja ..."/>
          <p:cNvPicPr>
            <a:picLocks noChangeAspect="1" noChangeArrowheads="1"/>
          </p:cNvPicPr>
          <p:nvPr/>
        </p:nvPicPr>
        <p:blipFill>
          <a:blip r:embed="rId3" cstate="print"/>
          <a:srcRect l="24375" r="26875"/>
          <a:stretch>
            <a:fillRect/>
          </a:stretch>
        </p:blipFill>
        <p:spPr bwMode="auto">
          <a:xfrm>
            <a:off x="1214414" y="4857760"/>
            <a:ext cx="1143008" cy="2000240"/>
          </a:xfrm>
          <a:prstGeom prst="rect">
            <a:avLst/>
          </a:prstGeom>
          <a:noFill/>
        </p:spPr>
      </p:pic>
      <p:pic>
        <p:nvPicPr>
          <p:cNvPr id="22532" name="Picture 4" descr="Dom Obrazy EPS Kliparty Wektorowe . 543 456 Dom ilustracje ..."/>
          <p:cNvPicPr>
            <a:picLocks noChangeAspect="1" noChangeArrowheads="1"/>
          </p:cNvPicPr>
          <p:nvPr/>
        </p:nvPicPr>
        <p:blipFill>
          <a:blip r:embed="rId4" cstate="print"/>
          <a:srcRect b="7216"/>
          <a:stretch>
            <a:fillRect/>
          </a:stretch>
        </p:blipFill>
        <p:spPr bwMode="auto">
          <a:xfrm>
            <a:off x="6715140" y="0"/>
            <a:ext cx="19812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biórka karmy – Szkoła Podstawowa nr 1"/>
          <p:cNvPicPr>
            <a:picLocks noChangeAspect="1" noChangeArrowheads="1"/>
          </p:cNvPicPr>
          <p:nvPr/>
        </p:nvPicPr>
        <p:blipFill>
          <a:blip r:embed="rId2" cstate="print"/>
          <a:srcRect l="13045" r="8694"/>
          <a:stretch>
            <a:fillRect/>
          </a:stretch>
        </p:blipFill>
        <p:spPr bwMode="auto">
          <a:xfrm>
            <a:off x="8001024" y="5214926"/>
            <a:ext cx="1142976" cy="1643074"/>
          </a:xfrm>
          <a:prstGeom prst="rect">
            <a:avLst/>
          </a:prstGeom>
          <a:noFill/>
        </p:spPr>
      </p:pic>
      <p:pic>
        <p:nvPicPr>
          <p:cNvPr id="3" name="Picture 2" descr="C:\Users\Admin\Documents\Dokumenty\Przedszkole\Łąka w maju\yy.png"/>
          <p:cNvPicPr>
            <a:picLocks noChangeAspect="1" noChangeArrowheads="1"/>
          </p:cNvPicPr>
          <p:nvPr/>
        </p:nvPicPr>
        <p:blipFill>
          <a:blip r:embed="rId3" cstate="print"/>
          <a:srcRect l="17338" r="19150" b="-1965"/>
          <a:stretch>
            <a:fillRect/>
          </a:stretch>
        </p:blipFill>
        <p:spPr bwMode="auto">
          <a:xfrm>
            <a:off x="857224" y="0"/>
            <a:ext cx="7215206" cy="6858000"/>
          </a:xfrm>
          <a:prstGeom prst="rect">
            <a:avLst/>
          </a:prstGeom>
          <a:noFill/>
        </p:spPr>
      </p:pic>
      <p:pic>
        <p:nvPicPr>
          <p:cNvPr id="4" name="Picture 2" descr="Szczęśliwy Chłopiec I Dziewczynka Gotowy, Aby Wrócić Do Szkoły ..."/>
          <p:cNvPicPr>
            <a:picLocks noChangeAspect="1" noChangeArrowheads="1"/>
          </p:cNvPicPr>
          <p:nvPr/>
        </p:nvPicPr>
        <p:blipFill>
          <a:blip r:embed="rId4" cstate="print"/>
          <a:srcRect r="56439"/>
          <a:stretch>
            <a:fillRect/>
          </a:stretch>
        </p:blipFill>
        <p:spPr bwMode="auto">
          <a:xfrm>
            <a:off x="0" y="0"/>
            <a:ext cx="928662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Połącz</a:t>
            </a:r>
            <a:endParaRPr lang="pl-PL" dirty="0"/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0" y="-28577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1928802"/>
            <a:ext cx="1571636" cy="2553898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858148" y="-35721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7746540" y="4545129"/>
            <a:ext cx="1397460" cy="2312871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212"/>
            <a:ext cx="1643074" cy="2130788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2285992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Połącz mały obrazek </a:t>
            </a:r>
            <a:br>
              <a:rPr lang="pl-PL" dirty="0" smtClean="0"/>
            </a:br>
            <a:r>
              <a:rPr lang="pl-PL" dirty="0" smtClean="0"/>
              <a:t>z jego</a:t>
            </a:r>
            <a:br>
              <a:rPr lang="pl-PL" dirty="0" smtClean="0"/>
            </a:br>
            <a:r>
              <a:rPr lang="pl-PL" dirty="0" smtClean="0"/>
              <a:t>odpowiednikiem.</a:t>
            </a:r>
            <a:endParaRPr lang="pl-PL" dirty="0"/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357158" y="3714752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500826" y="0"/>
            <a:ext cx="2643174" cy="4374593"/>
          </a:xfrm>
          <a:prstGeom prst="rect">
            <a:avLst/>
          </a:prstGeom>
          <a:noFill/>
        </p:spPr>
      </p:pic>
      <p:pic>
        <p:nvPicPr>
          <p:cNvPr id="5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357818" y="4000504"/>
            <a:ext cx="1571636" cy="2553898"/>
          </a:xfrm>
          <a:prstGeom prst="rect">
            <a:avLst/>
          </a:prstGeom>
          <a:noFill/>
        </p:spPr>
      </p:pic>
      <p:pic>
        <p:nvPicPr>
          <p:cNvPr id="6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0" y="-428652"/>
            <a:ext cx="2571736" cy="4179054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857496"/>
            <a:ext cx="2423812" cy="314327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26" y="4500570"/>
            <a:ext cx="1643074" cy="213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Dokończ według wzoru</a:t>
            </a:r>
            <a:endParaRPr lang="pl-PL" dirty="0"/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357562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357562"/>
            <a:ext cx="1785950" cy="2316073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786314" y="3143248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6643702" y="3214686"/>
            <a:ext cx="1571636" cy="260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Policz</a:t>
            </a:r>
            <a:endParaRPr lang="pl-PL" dirty="0"/>
          </a:p>
        </p:txBody>
      </p:sp>
      <p:pic>
        <p:nvPicPr>
          <p:cNvPr id="3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428596" y="1428736"/>
            <a:ext cx="1571636" cy="2601141"/>
          </a:xfrm>
          <a:prstGeom prst="rect">
            <a:avLst/>
          </a:prstGeom>
          <a:noFill/>
        </p:spPr>
      </p:pic>
      <p:pic>
        <p:nvPicPr>
          <p:cNvPr id="4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285984" y="1428736"/>
            <a:ext cx="1571636" cy="2601141"/>
          </a:xfrm>
          <a:prstGeom prst="rect">
            <a:avLst/>
          </a:prstGeom>
          <a:noFill/>
        </p:spPr>
      </p:pic>
      <p:pic>
        <p:nvPicPr>
          <p:cNvPr id="5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20" y="4000504"/>
            <a:ext cx="1571636" cy="2601141"/>
          </a:xfrm>
          <a:prstGeom prst="rect">
            <a:avLst/>
          </a:prstGeom>
          <a:noFill/>
        </p:spPr>
      </p:pic>
      <p:pic>
        <p:nvPicPr>
          <p:cNvPr id="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143108" y="4071942"/>
            <a:ext cx="1571636" cy="2601141"/>
          </a:xfrm>
          <a:prstGeom prst="rect">
            <a:avLst/>
          </a:prstGeom>
          <a:noFill/>
        </p:spPr>
      </p:pic>
      <p:pic>
        <p:nvPicPr>
          <p:cNvPr id="7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5143504" y="1357298"/>
            <a:ext cx="1571636" cy="2553898"/>
          </a:xfrm>
          <a:prstGeom prst="rect">
            <a:avLst/>
          </a:prstGeom>
          <a:noFill/>
        </p:spPr>
      </p:pic>
      <p:pic>
        <p:nvPicPr>
          <p:cNvPr id="8" name="Picture 2" descr="Boy In Classic Black Suit Happy Schoolkid In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7" r="27383" b="15895"/>
          <a:stretch>
            <a:fillRect/>
          </a:stretch>
        </p:blipFill>
        <p:spPr bwMode="auto">
          <a:xfrm>
            <a:off x="7000892" y="1428736"/>
            <a:ext cx="1571636" cy="255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jest więcej?</a:t>
            </a:r>
            <a:endParaRPr lang="pl-PL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500034" y="1500174"/>
            <a:ext cx="1357322" cy="3298680"/>
          </a:xfrm>
          <a:prstGeom prst="rect">
            <a:avLst/>
          </a:prstGeom>
          <a:noFill/>
        </p:spPr>
      </p:pic>
      <p:pic>
        <p:nvPicPr>
          <p:cNvPr id="5" name="Picture 2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2143108" y="1571612"/>
            <a:ext cx="1357322" cy="3298680"/>
          </a:xfrm>
          <a:prstGeom prst="rect">
            <a:avLst/>
          </a:prstGeom>
          <a:noFill/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52" r="47619" b="7389"/>
          <a:stretch>
            <a:fillRect/>
          </a:stretch>
        </p:blipFill>
        <p:spPr bwMode="auto">
          <a:xfrm>
            <a:off x="6858016" y="1714488"/>
            <a:ext cx="1357322" cy="329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jest mniej?</a:t>
            </a:r>
            <a:endParaRPr lang="pl-PL" dirty="0"/>
          </a:p>
        </p:txBody>
      </p:sp>
      <p:pic>
        <p:nvPicPr>
          <p:cNvPr id="3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1054" y="1714488"/>
            <a:ext cx="1872946" cy="2428892"/>
          </a:xfrm>
          <a:prstGeom prst="rect">
            <a:avLst/>
          </a:prstGeom>
          <a:noFill/>
        </p:spPr>
      </p:pic>
      <p:pic>
        <p:nvPicPr>
          <p:cNvPr id="4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857364"/>
            <a:ext cx="1872946" cy="2428892"/>
          </a:xfrm>
          <a:prstGeom prst="rect">
            <a:avLst/>
          </a:prstGeom>
          <a:noFill/>
        </p:spPr>
      </p:pic>
      <p:pic>
        <p:nvPicPr>
          <p:cNvPr id="5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143380"/>
            <a:ext cx="1872946" cy="2428892"/>
          </a:xfrm>
          <a:prstGeom prst="rect">
            <a:avLst/>
          </a:prstGeom>
          <a:noFill/>
        </p:spPr>
      </p:pic>
      <p:pic>
        <p:nvPicPr>
          <p:cNvPr id="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1872946" cy="2428892"/>
          </a:xfrm>
          <a:prstGeom prst="rect">
            <a:avLst/>
          </a:prstGeom>
          <a:noFill/>
        </p:spPr>
      </p:pic>
      <p:pic>
        <p:nvPicPr>
          <p:cNvPr id="7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785926"/>
            <a:ext cx="1872946" cy="2428892"/>
          </a:xfrm>
          <a:prstGeom prst="rect">
            <a:avLst/>
          </a:prstGeom>
          <a:noFill/>
        </p:spPr>
      </p:pic>
      <p:pic>
        <p:nvPicPr>
          <p:cNvPr id="8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1872946" cy="2428892"/>
          </a:xfrm>
          <a:prstGeom prst="rect">
            <a:avLst/>
          </a:prstGeom>
          <a:noFill/>
        </p:spPr>
      </p:pic>
      <p:pic>
        <p:nvPicPr>
          <p:cNvPr id="9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214818"/>
            <a:ext cx="187294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MAMA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 – </a:t>
            </a:r>
            <a:r>
              <a:rPr lang="pl-PL" dirty="0" err="1" smtClean="0"/>
              <a:t>MA</a:t>
            </a:r>
            <a:endParaRPr lang="pl-PL" dirty="0"/>
          </a:p>
        </p:txBody>
      </p:sp>
      <p:pic>
        <p:nvPicPr>
          <p:cNvPr id="14338" name="Picture 2" descr="C:\Users\Admin\Desktop\oo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3286116" y="0"/>
            <a:ext cx="264320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1357298"/>
            <a:ext cx="9144000" cy="400050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Dziękuję za obejrzenie prezentacji!</a:t>
            </a:r>
            <a:endParaRPr lang="pl-PL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TATA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TA - </a:t>
            </a:r>
            <a:r>
              <a:rPr lang="pl-PL" dirty="0" err="1" smtClean="0"/>
              <a:t>TA</a:t>
            </a:r>
            <a:endParaRPr lang="pl-PL" dirty="0"/>
          </a:p>
        </p:txBody>
      </p:sp>
      <p:pic>
        <p:nvPicPr>
          <p:cNvPr id="15362" name="Picture 2" descr="C:\Users\Admin\Desktop\LLLLLLLLL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2714612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RODZICE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RO – DZI - CE</a:t>
            </a:r>
            <a:endParaRPr lang="pl-PL" dirty="0"/>
          </a:p>
        </p:txBody>
      </p:sp>
      <p:pic>
        <p:nvPicPr>
          <p:cNvPr id="4" name="Picture 2" descr="C:\Users\Admin\Desktop\oo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92" r="24661"/>
          <a:stretch>
            <a:fillRect/>
          </a:stretch>
        </p:blipFill>
        <p:spPr bwMode="auto">
          <a:xfrm>
            <a:off x="1714480" y="0"/>
            <a:ext cx="2643206" cy="5334000"/>
          </a:xfrm>
          <a:prstGeom prst="rect">
            <a:avLst/>
          </a:prstGeom>
          <a:noFill/>
        </p:spPr>
      </p:pic>
      <p:pic>
        <p:nvPicPr>
          <p:cNvPr id="5" name="Picture 2" descr="C:\Users\Admin\Desktop\LLLLLLLLL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62" r="22113" b="1770"/>
          <a:stretch>
            <a:fillRect/>
          </a:stretch>
        </p:blipFill>
        <p:spPr bwMode="auto">
          <a:xfrm>
            <a:off x="4286248" y="0"/>
            <a:ext cx="35719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CÓRKA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CÓR - KA</a:t>
            </a:r>
            <a:endParaRPr lang="pl-PL" dirty="0"/>
          </a:p>
        </p:txBody>
      </p:sp>
      <p:pic>
        <p:nvPicPr>
          <p:cNvPr id="18436" name="Picture 4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8482"/>
          <a:stretch>
            <a:fillRect/>
          </a:stretch>
        </p:blipFill>
        <p:spPr bwMode="auto">
          <a:xfrm>
            <a:off x="2857488" y="0"/>
            <a:ext cx="3286148" cy="543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pl-PL" b="1" dirty="0" smtClean="0"/>
              <a:t>SYN</a:t>
            </a:r>
            <a:endParaRPr lang="pl-PL" b="1" dirty="0"/>
          </a:p>
        </p:txBody>
      </p:sp>
      <p:pic>
        <p:nvPicPr>
          <p:cNvPr id="17410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518" b="5157"/>
          <a:stretch>
            <a:fillRect/>
          </a:stretch>
        </p:blipFill>
        <p:spPr bwMode="auto">
          <a:xfrm>
            <a:off x="2928926" y="0"/>
            <a:ext cx="289081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DZIECI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DZIE - CI</a:t>
            </a:r>
            <a:endParaRPr lang="pl-PL" dirty="0"/>
          </a:p>
        </p:txBody>
      </p:sp>
      <p:pic>
        <p:nvPicPr>
          <p:cNvPr id="36866" name="Picture 2" descr="Chłopiec I Dziewczynka Nosi Koszulę Z Czerwonym I Białym Paski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0"/>
            <a:ext cx="59626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łe serca tło ilustracji. Ilustracja złożonej z abstrakt - 3851332"/>
          <p:cNvPicPr>
            <a:picLocks noChangeAspect="1" noChangeArrowheads="1"/>
          </p:cNvPicPr>
          <p:nvPr/>
        </p:nvPicPr>
        <p:blipFill>
          <a:blip r:embed="rId2" cstate="print"/>
          <a:srcRect b="53565"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SIOSTRA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SIO - STRA</a:t>
            </a:r>
            <a:endParaRPr lang="pl-PL" dirty="0"/>
          </a:p>
        </p:txBody>
      </p:sp>
      <p:pic>
        <p:nvPicPr>
          <p:cNvPr id="16386" name="Picture 2" descr="Małe Dziewczynki Zdjęcia Stockowe - 123R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08266"/>
            <a:ext cx="4071966" cy="528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49</Words>
  <Application>Microsoft Office PowerPoint</Application>
  <PresentationFormat>Pokaz na ekranie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Moja rodzina</vt:lpstr>
      <vt:lpstr>Slajd 2</vt:lpstr>
      <vt:lpstr>MAMA MA – MA</vt:lpstr>
      <vt:lpstr>TATA TA - TA</vt:lpstr>
      <vt:lpstr>RODZICE RO – DZI - CE</vt:lpstr>
      <vt:lpstr>CÓRKA CÓR - KA</vt:lpstr>
      <vt:lpstr>SYN</vt:lpstr>
      <vt:lpstr>DZIECI DZIE - CI</vt:lpstr>
      <vt:lpstr>SIOSTRA SIO - STRA</vt:lpstr>
      <vt:lpstr>BRAT</vt:lpstr>
      <vt:lpstr>Rodzeństwo Ro – dzeń - stwo</vt:lpstr>
      <vt:lpstr>NIEMOWLĘ N IE – MO - WLĘ </vt:lpstr>
      <vt:lpstr>BABCIA BAB - CIA</vt:lpstr>
      <vt:lpstr>DZIADEK DZIA - DEK</vt:lpstr>
      <vt:lpstr>  Dziadkowie         Dziad – ko - wie</vt:lpstr>
      <vt:lpstr>CIOCIA CIO - CIA</vt:lpstr>
      <vt:lpstr>WUJEK WU - JEK</vt:lpstr>
      <vt:lpstr>KUZYN            KUZYNKA       KU - ZYN         KU – ZYN- KA</vt:lpstr>
      <vt:lpstr>Slajd 19</vt:lpstr>
      <vt:lpstr>Wymień członków swojej rodziny</vt:lpstr>
      <vt:lpstr>Slajd 21</vt:lpstr>
      <vt:lpstr>Slajd 22</vt:lpstr>
      <vt:lpstr>Slajd 23</vt:lpstr>
      <vt:lpstr>Połącz</vt:lpstr>
      <vt:lpstr>Połącz mały obrazek  z jego odpowiednikiem.</vt:lpstr>
      <vt:lpstr>Dokończ według wzoru</vt:lpstr>
      <vt:lpstr>Policz</vt:lpstr>
      <vt:lpstr>Gdzie jest więcej?</vt:lpstr>
      <vt:lpstr>Gdzie jest mniej?</vt:lpstr>
      <vt:lpstr>Dziękuję za obejrzenie prezentacji!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rodzina</dc:title>
  <dc:creator>Admin</dc:creator>
  <cp:lastModifiedBy>Dokumenty</cp:lastModifiedBy>
  <cp:revision>8</cp:revision>
  <dcterms:created xsi:type="dcterms:W3CDTF">2020-05-01T12:41:17Z</dcterms:created>
  <dcterms:modified xsi:type="dcterms:W3CDTF">2020-05-05T13:47:15Z</dcterms:modified>
</cp:coreProperties>
</file>